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99" r:id="rId2"/>
    <p:sldId id="300" r:id="rId3"/>
    <p:sldId id="294" r:id="rId4"/>
    <p:sldId id="295" r:id="rId5"/>
    <p:sldId id="296" r:id="rId6"/>
    <p:sldId id="298" r:id="rId7"/>
    <p:sldId id="30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4" r:id="rId26"/>
    <p:sldId id="279" r:id="rId27"/>
    <p:sldId id="275" r:id="rId28"/>
    <p:sldId id="277" r:id="rId29"/>
    <p:sldId id="278" r:id="rId30"/>
    <p:sldId id="284" r:id="rId31"/>
    <p:sldId id="285" r:id="rId32"/>
    <p:sldId id="280" r:id="rId33"/>
    <p:sldId id="281" r:id="rId34"/>
    <p:sldId id="282" r:id="rId35"/>
    <p:sldId id="283" r:id="rId36"/>
    <p:sldId id="303" r:id="rId37"/>
    <p:sldId id="286" r:id="rId38"/>
    <p:sldId id="287" r:id="rId39"/>
    <p:sldId id="288" r:id="rId40"/>
    <p:sldId id="289" r:id="rId41"/>
    <p:sldId id="304" r:id="rId42"/>
    <p:sldId id="293" r:id="rId43"/>
    <p:sldId id="291" r:id="rId44"/>
    <p:sldId id="292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317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310A7-A4AA-40FB-8756-84C9EF161C27}" type="doc">
      <dgm:prSet loTypeId="urn:microsoft.com/office/officeart/2008/layout/AlternatingPictureBlocks" loCatId="list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0944A94-E133-43BA-B6BB-0B42F8E1F17E}">
      <dgm:prSet/>
      <dgm:spPr/>
      <dgm:t>
        <a:bodyPr/>
        <a:lstStyle/>
        <a:p>
          <a:pPr algn="ctr" rtl="0"/>
          <a:r>
            <a:rPr lang="tr-TR" b="1" dirty="0" smtClean="0"/>
            <a:t>DOKÜMAN YÖNETİM SİSTEMİ</a:t>
          </a:r>
          <a:endParaRPr lang="tr-TR" b="1" dirty="0"/>
        </a:p>
      </dgm:t>
    </dgm:pt>
    <dgm:pt modelId="{738EDDD2-C8BA-4C23-A442-66C591D00549}" type="parTrans" cxnId="{9E3ECD95-E591-46BD-A06D-1863FAF2D8D8}">
      <dgm:prSet/>
      <dgm:spPr/>
      <dgm:t>
        <a:bodyPr/>
        <a:lstStyle/>
        <a:p>
          <a:pPr algn="ctr"/>
          <a:endParaRPr lang="tr-TR"/>
        </a:p>
      </dgm:t>
    </dgm:pt>
    <dgm:pt modelId="{6D3F6579-4FC5-458A-B319-526E90D79A0A}" type="sibTrans" cxnId="{9E3ECD95-E591-46BD-A06D-1863FAF2D8D8}">
      <dgm:prSet/>
      <dgm:spPr/>
      <dgm:t>
        <a:bodyPr/>
        <a:lstStyle/>
        <a:p>
          <a:pPr algn="ctr"/>
          <a:endParaRPr lang="tr-TR"/>
        </a:p>
      </dgm:t>
    </dgm:pt>
    <dgm:pt modelId="{2651FA85-C0B3-4A3D-954A-3EC42AB32668}" type="pres">
      <dgm:prSet presAssocID="{398310A7-A4AA-40FB-8756-84C9EF161C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DEB70C-AE0C-49DB-9629-DFBC58078503}" type="pres">
      <dgm:prSet presAssocID="{F0944A94-E133-43BA-B6BB-0B42F8E1F17E}" presName="comp" presStyleCnt="0"/>
      <dgm:spPr/>
    </dgm:pt>
    <dgm:pt modelId="{268BDF2B-B57A-4B63-AAD9-E86A95F5F4F2}" type="pres">
      <dgm:prSet presAssocID="{F0944A94-E133-43BA-B6BB-0B42F8E1F17E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306C51-4328-45A5-B09A-6402E412F555}" type="pres">
      <dgm:prSet presAssocID="{F0944A94-E133-43BA-B6BB-0B42F8E1F17E}" presName="rect1" presStyleLbl="lnNode1" presStyleIdx="0" presStyleCnt="1"/>
      <dgm:spPr/>
    </dgm:pt>
  </dgm:ptLst>
  <dgm:cxnLst>
    <dgm:cxn modelId="{16FF0972-D9EF-4E7E-87A5-54F648C1E80B}" type="presOf" srcId="{F0944A94-E133-43BA-B6BB-0B42F8E1F17E}" destId="{268BDF2B-B57A-4B63-AAD9-E86A95F5F4F2}" srcOrd="0" destOrd="0" presId="urn:microsoft.com/office/officeart/2008/layout/AlternatingPictureBlocks"/>
    <dgm:cxn modelId="{9E3ECD95-E591-46BD-A06D-1863FAF2D8D8}" srcId="{398310A7-A4AA-40FB-8756-84C9EF161C27}" destId="{F0944A94-E133-43BA-B6BB-0B42F8E1F17E}" srcOrd="0" destOrd="0" parTransId="{738EDDD2-C8BA-4C23-A442-66C591D00549}" sibTransId="{6D3F6579-4FC5-458A-B319-526E90D79A0A}"/>
    <dgm:cxn modelId="{A9E7D2EB-3BED-4ABB-BE97-2CB879A035EE}" type="presOf" srcId="{398310A7-A4AA-40FB-8756-84C9EF161C27}" destId="{2651FA85-C0B3-4A3D-954A-3EC42AB32668}" srcOrd="0" destOrd="0" presId="urn:microsoft.com/office/officeart/2008/layout/AlternatingPictureBlocks"/>
    <dgm:cxn modelId="{82E5D6D3-2F40-4329-A15A-C35BE5A82863}" type="presParOf" srcId="{2651FA85-C0B3-4A3D-954A-3EC42AB32668}" destId="{9CDEB70C-AE0C-49DB-9629-DFBC58078503}" srcOrd="0" destOrd="0" presId="urn:microsoft.com/office/officeart/2008/layout/AlternatingPictureBlocks"/>
    <dgm:cxn modelId="{F45C4AC7-8D57-499C-AF82-B16436E418C3}" type="presParOf" srcId="{9CDEB70C-AE0C-49DB-9629-DFBC58078503}" destId="{268BDF2B-B57A-4B63-AAD9-E86A95F5F4F2}" srcOrd="0" destOrd="0" presId="urn:microsoft.com/office/officeart/2008/layout/AlternatingPictureBlocks"/>
    <dgm:cxn modelId="{2CBD7C3E-1B15-4CBA-9BBD-5F0ADE82C567}" type="presParOf" srcId="{9CDEB70C-AE0C-49DB-9629-DFBC58078503}" destId="{A4306C51-4328-45A5-B09A-6402E412F55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93359-712F-4200-860F-ABBB935B8F89}" type="doc">
      <dgm:prSet loTypeId="urn:microsoft.com/office/officeart/2008/layout/AlternatingPictureBlocks" loCatId="list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F0CB84A-B444-48C8-82CD-6DDD78F98089}">
      <dgm:prSet/>
      <dgm:spPr/>
      <dgm:t>
        <a:bodyPr/>
        <a:lstStyle/>
        <a:p>
          <a:pPr rtl="0"/>
          <a:r>
            <a:rPr lang="tr-TR" smtClean="0"/>
            <a:t>DYS Yazışma Aşamaları</a:t>
          </a:r>
          <a:endParaRPr lang="tr-TR"/>
        </a:p>
      </dgm:t>
    </dgm:pt>
    <dgm:pt modelId="{62EC448C-D41D-49D5-A86D-E0966CC788EF}" type="parTrans" cxnId="{4F9584E9-7C2E-4727-93C9-33FB1CE73759}">
      <dgm:prSet/>
      <dgm:spPr/>
      <dgm:t>
        <a:bodyPr/>
        <a:lstStyle/>
        <a:p>
          <a:endParaRPr lang="tr-TR"/>
        </a:p>
      </dgm:t>
    </dgm:pt>
    <dgm:pt modelId="{76DED87F-89D2-467A-A9A3-A7FD88FA64A5}" type="sibTrans" cxnId="{4F9584E9-7C2E-4727-93C9-33FB1CE73759}">
      <dgm:prSet/>
      <dgm:spPr/>
      <dgm:t>
        <a:bodyPr/>
        <a:lstStyle/>
        <a:p>
          <a:endParaRPr lang="tr-TR"/>
        </a:p>
      </dgm:t>
    </dgm:pt>
    <dgm:pt modelId="{94AD5DD1-07A2-49BD-B5BC-2E4685EF9718}" type="pres">
      <dgm:prSet presAssocID="{15B93359-712F-4200-860F-ABBB935B8F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DDDC47-7727-40D1-863A-EA882CE3076B}" type="pres">
      <dgm:prSet presAssocID="{BF0CB84A-B444-48C8-82CD-6DDD78F98089}" presName="comp" presStyleCnt="0"/>
      <dgm:spPr/>
    </dgm:pt>
    <dgm:pt modelId="{CC866248-DB14-487D-9D00-81AD5EC1727F}" type="pres">
      <dgm:prSet presAssocID="{BF0CB84A-B444-48C8-82CD-6DDD78F98089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9A890-58F6-4592-954D-86E54C95CD4B}" type="pres">
      <dgm:prSet presAssocID="{BF0CB84A-B444-48C8-82CD-6DDD78F98089}" presName="rect1" presStyleLbl="lnNode1" presStyleIdx="0" presStyleCnt="1"/>
      <dgm:spPr/>
    </dgm:pt>
  </dgm:ptLst>
  <dgm:cxnLst>
    <dgm:cxn modelId="{26C1E211-5386-4D77-AE18-B5BADB0ED9B4}" type="presOf" srcId="{BF0CB84A-B444-48C8-82CD-6DDD78F98089}" destId="{CC866248-DB14-487D-9D00-81AD5EC1727F}" srcOrd="0" destOrd="0" presId="urn:microsoft.com/office/officeart/2008/layout/AlternatingPictureBlocks"/>
    <dgm:cxn modelId="{E9BB6D79-B3E2-422D-B627-77C08939F4CC}" type="presOf" srcId="{15B93359-712F-4200-860F-ABBB935B8F89}" destId="{94AD5DD1-07A2-49BD-B5BC-2E4685EF9718}" srcOrd="0" destOrd="0" presId="urn:microsoft.com/office/officeart/2008/layout/AlternatingPictureBlocks"/>
    <dgm:cxn modelId="{4F9584E9-7C2E-4727-93C9-33FB1CE73759}" srcId="{15B93359-712F-4200-860F-ABBB935B8F89}" destId="{BF0CB84A-B444-48C8-82CD-6DDD78F98089}" srcOrd="0" destOrd="0" parTransId="{62EC448C-D41D-49D5-A86D-E0966CC788EF}" sibTransId="{76DED87F-89D2-467A-A9A3-A7FD88FA64A5}"/>
    <dgm:cxn modelId="{8D4C32D6-B4BC-4A2C-AE9D-F70C56B8C9DC}" type="presParOf" srcId="{94AD5DD1-07A2-49BD-B5BC-2E4685EF9718}" destId="{EDDDDC47-7727-40D1-863A-EA882CE3076B}" srcOrd="0" destOrd="0" presId="urn:microsoft.com/office/officeart/2008/layout/AlternatingPictureBlocks"/>
    <dgm:cxn modelId="{90F90A0D-972C-4227-AD70-90404E66DC94}" type="presParOf" srcId="{EDDDDC47-7727-40D1-863A-EA882CE3076B}" destId="{CC866248-DB14-487D-9D00-81AD5EC1727F}" srcOrd="0" destOrd="0" presId="urn:microsoft.com/office/officeart/2008/layout/AlternatingPictureBlocks"/>
    <dgm:cxn modelId="{8B0E41AF-ED58-4E46-A638-E777991AB087}" type="presParOf" srcId="{EDDDDC47-7727-40D1-863A-EA882CE3076B}" destId="{E3C9A890-58F6-4592-954D-86E54C95CD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93359-712F-4200-860F-ABBB935B8F89}" type="doc">
      <dgm:prSet loTypeId="urn:microsoft.com/office/officeart/2008/layout/AlternatingPictureBlocks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0CB84A-B444-48C8-82CD-6DDD78F98089}">
      <dgm:prSet/>
      <dgm:spPr/>
      <dgm:t>
        <a:bodyPr/>
        <a:lstStyle/>
        <a:p>
          <a:pPr rtl="0"/>
          <a:r>
            <a:rPr lang="tr-TR" dirty="0" smtClean="0"/>
            <a:t>DYS Yazı Onaylama</a:t>
          </a:r>
        </a:p>
      </dgm:t>
    </dgm:pt>
    <dgm:pt modelId="{62EC448C-D41D-49D5-A86D-E0966CC788EF}" type="parTrans" cxnId="{4F9584E9-7C2E-4727-93C9-33FB1CE73759}">
      <dgm:prSet/>
      <dgm:spPr/>
      <dgm:t>
        <a:bodyPr/>
        <a:lstStyle/>
        <a:p>
          <a:endParaRPr lang="tr-TR"/>
        </a:p>
      </dgm:t>
    </dgm:pt>
    <dgm:pt modelId="{76DED87F-89D2-467A-A9A3-A7FD88FA64A5}" type="sibTrans" cxnId="{4F9584E9-7C2E-4727-93C9-33FB1CE73759}">
      <dgm:prSet/>
      <dgm:spPr/>
      <dgm:t>
        <a:bodyPr/>
        <a:lstStyle/>
        <a:p>
          <a:endParaRPr lang="tr-TR"/>
        </a:p>
      </dgm:t>
    </dgm:pt>
    <dgm:pt modelId="{94AD5DD1-07A2-49BD-B5BC-2E4685EF9718}" type="pres">
      <dgm:prSet presAssocID="{15B93359-712F-4200-860F-ABBB935B8F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DDDC47-7727-40D1-863A-EA882CE3076B}" type="pres">
      <dgm:prSet presAssocID="{BF0CB84A-B444-48C8-82CD-6DDD78F98089}" presName="comp" presStyleCnt="0"/>
      <dgm:spPr/>
    </dgm:pt>
    <dgm:pt modelId="{CC866248-DB14-487D-9D00-81AD5EC1727F}" type="pres">
      <dgm:prSet presAssocID="{BF0CB84A-B444-48C8-82CD-6DDD78F98089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9A890-58F6-4592-954D-86E54C95CD4B}" type="pres">
      <dgm:prSet presAssocID="{BF0CB84A-B444-48C8-82CD-6DDD78F98089}" presName="rect1" presStyleLbl="lnNode1" presStyleIdx="0" presStyleCnt="1"/>
      <dgm:spPr/>
    </dgm:pt>
  </dgm:ptLst>
  <dgm:cxnLst>
    <dgm:cxn modelId="{6C7A7BD5-55C1-4A7B-A7BE-7C9290EAB00E}" type="presOf" srcId="{15B93359-712F-4200-860F-ABBB935B8F89}" destId="{94AD5DD1-07A2-49BD-B5BC-2E4685EF9718}" srcOrd="0" destOrd="0" presId="urn:microsoft.com/office/officeart/2008/layout/AlternatingPictureBlocks"/>
    <dgm:cxn modelId="{F3D9EE0B-7670-4B3B-99A4-0F13780CEC64}" type="presOf" srcId="{BF0CB84A-B444-48C8-82CD-6DDD78F98089}" destId="{CC866248-DB14-487D-9D00-81AD5EC1727F}" srcOrd="0" destOrd="0" presId="urn:microsoft.com/office/officeart/2008/layout/AlternatingPictureBlocks"/>
    <dgm:cxn modelId="{4F9584E9-7C2E-4727-93C9-33FB1CE73759}" srcId="{15B93359-712F-4200-860F-ABBB935B8F89}" destId="{BF0CB84A-B444-48C8-82CD-6DDD78F98089}" srcOrd="0" destOrd="0" parTransId="{62EC448C-D41D-49D5-A86D-E0966CC788EF}" sibTransId="{76DED87F-89D2-467A-A9A3-A7FD88FA64A5}"/>
    <dgm:cxn modelId="{E4211BBF-31A1-450E-BA85-E2644CF8A48C}" type="presParOf" srcId="{94AD5DD1-07A2-49BD-B5BC-2E4685EF9718}" destId="{EDDDDC47-7727-40D1-863A-EA882CE3076B}" srcOrd="0" destOrd="0" presId="urn:microsoft.com/office/officeart/2008/layout/AlternatingPictureBlocks"/>
    <dgm:cxn modelId="{529F4AD4-5C59-4DC1-8B1C-BD6E2C08B63F}" type="presParOf" srcId="{EDDDDC47-7727-40D1-863A-EA882CE3076B}" destId="{CC866248-DB14-487D-9D00-81AD5EC1727F}" srcOrd="0" destOrd="0" presId="urn:microsoft.com/office/officeart/2008/layout/AlternatingPictureBlocks"/>
    <dgm:cxn modelId="{E34C5632-BEC8-475B-9F16-332AA7BE2CAA}" type="presParOf" srcId="{EDDDDC47-7727-40D1-863A-EA882CE3076B}" destId="{E3C9A890-58F6-4592-954D-86E54C95CD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93359-712F-4200-860F-ABBB935B8F89}" type="doc">
      <dgm:prSet loTypeId="urn:microsoft.com/office/officeart/2008/layout/AlternatingPictureBlocks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0CB84A-B444-48C8-82CD-6DDD78F98089}">
      <dgm:prSet/>
      <dgm:spPr/>
      <dgm:t>
        <a:bodyPr/>
        <a:lstStyle/>
        <a:p>
          <a:pPr rtl="0"/>
          <a:r>
            <a:rPr lang="tr-TR" dirty="0" smtClean="0"/>
            <a:t>DYS Yazıyı İlgili Kuruma Yönlendirme</a:t>
          </a:r>
          <a:endParaRPr lang="tr-TR" dirty="0"/>
        </a:p>
      </dgm:t>
    </dgm:pt>
    <dgm:pt modelId="{62EC448C-D41D-49D5-A86D-E0966CC788EF}" type="parTrans" cxnId="{4F9584E9-7C2E-4727-93C9-33FB1CE73759}">
      <dgm:prSet/>
      <dgm:spPr/>
      <dgm:t>
        <a:bodyPr/>
        <a:lstStyle/>
        <a:p>
          <a:endParaRPr lang="tr-TR"/>
        </a:p>
      </dgm:t>
    </dgm:pt>
    <dgm:pt modelId="{76DED87F-89D2-467A-A9A3-A7FD88FA64A5}" type="sibTrans" cxnId="{4F9584E9-7C2E-4727-93C9-33FB1CE73759}">
      <dgm:prSet/>
      <dgm:spPr/>
      <dgm:t>
        <a:bodyPr/>
        <a:lstStyle/>
        <a:p>
          <a:endParaRPr lang="tr-TR"/>
        </a:p>
      </dgm:t>
    </dgm:pt>
    <dgm:pt modelId="{94AD5DD1-07A2-49BD-B5BC-2E4685EF9718}" type="pres">
      <dgm:prSet presAssocID="{15B93359-712F-4200-860F-ABBB935B8F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DDDC47-7727-40D1-863A-EA882CE3076B}" type="pres">
      <dgm:prSet presAssocID="{BF0CB84A-B444-48C8-82CD-6DDD78F98089}" presName="comp" presStyleCnt="0"/>
      <dgm:spPr/>
    </dgm:pt>
    <dgm:pt modelId="{CC866248-DB14-487D-9D00-81AD5EC1727F}" type="pres">
      <dgm:prSet presAssocID="{BF0CB84A-B444-48C8-82CD-6DDD78F98089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9A890-58F6-4592-954D-86E54C95CD4B}" type="pres">
      <dgm:prSet presAssocID="{BF0CB84A-B444-48C8-82CD-6DDD78F98089}" presName="rect1" presStyleLbl="lnNode1" presStyleIdx="0" presStyleCnt="1"/>
      <dgm:spPr/>
    </dgm:pt>
  </dgm:ptLst>
  <dgm:cxnLst>
    <dgm:cxn modelId="{D9B36DF9-E360-4550-8AD6-B5867B07DDF7}" type="presOf" srcId="{15B93359-712F-4200-860F-ABBB935B8F89}" destId="{94AD5DD1-07A2-49BD-B5BC-2E4685EF9718}" srcOrd="0" destOrd="0" presId="urn:microsoft.com/office/officeart/2008/layout/AlternatingPictureBlocks"/>
    <dgm:cxn modelId="{4F9584E9-7C2E-4727-93C9-33FB1CE73759}" srcId="{15B93359-712F-4200-860F-ABBB935B8F89}" destId="{BF0CB84A-B444-48C8-82CD-6DDD78F98089}" srcOrd="0" destOrd="0" parTransId="{62EC448C-D41D-49D5-A86D-E0966CC788EF}" sibTransId="{76DED87F-89D2-467A-A9A3-A7FD88FA64A5}"/>
    <dgm:cxn modelId="{D514777C-569E-4CE7-8F0F-001D07C3AFF9}" type="presOf" srcId="{BF0CB84A-B444-48C8-82CD-6DDD78F98089}" destId="{CC866248-DB14-487D-9D00-81AD5EC1727F}" srcOrd="0" destOrd="0" presId="urn:microsoft.com/office/officeart/2008/layout/AlternatingPictureBlocks"/>
    <dgm:cxn modelId="{A217E066-88FA-4212-B29B-7E2A878CBE4D}" type="presParOf" srcId="{94AD5DD1-07A2-49BD-B5BC-2E4685EF9718}" destId="{EDDDDC47-7727-40D1-863A-EA882CE3076B}" srcOrd="0" destOrd="0" presId="urn:microsoft.com/office/officeart/2008/layout/AlternatingPictureBlocks"/>
    <dgm:cxn modelId="{FB0094A5-62BF-4C40-B240-4A20D4A52744}" type="presParOf" srcId="{EDDDDC47-7727-40D1-863A-EA882CE3076B}" destId="{CC866248-DB14-487D-9D00-81AD5EC1727F}" srcOrd="0" destOrd="0" presId="urn:microsoft.com/office/officeart/2008/layout/AlternatingPictureBlocks"/>
    <dgm:cxn modelId="{27C23798-8858-4775-AE68-DCA0B7DA9734}" type="presParOf" srcId="{EDDDDC47-7727-40D1-863A-EA882CE3076B}" destId="{E3C9A890-58F6-4592-954D-86E54C95CD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93359-712F-4200-860F-ABBB935B8F89}" type="doc">
      <dgm:prSet loTypeId="urn:microsoft.com/office/officeart/2008/layout/AlternatingPictureBlocks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0CB84A-B444-48C8-82CD-6DDD78F98089}">
      <dgm:prSet/>
      <dgm:spPr/>
      <dgm:t>
        <a:bodyPr/>
        <a:lstStyle/>
        <a:p>
          <a:pPr rtl="0"/>
          <a:r>
            <a:rPr lang="tr-TR" dirty="0" smtClean="0"/>
            <a:t>DYS Kurum Gelen Evrak İşlemleri</a:t>
          </a:r>
        </a:p>
        <a:p>
          <a:pPr rtl="0"/>
          <a:endParaRPr lang="tr-TR" dirty="0"/>
        </a:p>
      </dgm:t>
    </dgm:pt>
    <dgm:pt modelId="{62EC448C-D41D-49D5-A86D-E0966CC788EF}" type="parTrans" cxnId="{4F9584E9-7C2E-4727-93C9-33FB1CE73759}">
      <dgm:prSet/>
      <dgm:spPr/>
      <dgm:t>
        <a:bodyPr/>
        <a:lstStyle/>
        <a:p>
          <a:endParaRPr lang="tr-TR"/>
        </a:p>
      </dgm:t>
    </dgm:pt>
    <dgm:pt modelId="{76DED87F-89D2-467A-A9A3-A7FD88FA64A5}" type="sibTrans" cxnId="{4F9584E9-7C2E-4727-93C9-33FB1CE73759}">
      <dgm:prSet/>
      <dgm:spPr/>
      <dgm:t>
        <a:bodyPr/>
        <a:lstStyle/>
        <a:p>
          <a:endParaRPr lang="tr-TR"/>
        </a:p>
      </dgm:t>
    </dgm:pt>
    <dgm:pt modelId="{94AD5DD1-07A2-49BD-B5BC-2E4685EF9718}" type="pres">
      <dgm:prSet presAssocID="{15B93359-712F-4200-860F-ABBB935B8F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DDDC47-7727-40D1-863A-EA882CE3076B}" type="pres">
      <dgm:prSet presAssocID="{BF0CB84A-B444-48C8-82CD-6DDD78F98089}" presName="comp" presStyleCnt="0"/>
      <dgm:spPr/>
    </dgm:pt>
    <dgm:pt modelId="{CC866248-DB14-487D-9D00-81AD5EC1727F}" type="pres">
      <dgm:prSet presAssocID="{BF0CB84A-B444-48C8-82CD-6DDD78F98089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9A890-58F6-4592-954D-86E54C95CD4B}" type="pres">
      <dgm:prSet presAssocID="{BF0CB84A-B444-48C8-82CD-6DDD78F98089}" presName="rect1" presStyleLbl="lnNode1" presStyleIdx="0" presStyleCnt="1"/>
      <dgm:spPr/>
    </dgm:pt>
  </dgm:ptLst>
  <dgm:cxnLst>
    <dgm:cxn modelId="{52B45B1E-8E95-47F7-9A12-6A76ED85D357}" type="presOf" srcId="{BF0CB84A-B444-48C8-82CD-6DDD78F98089}" destId="{CC866248-DB14-487D-9D00-81AD5EC1727F}" srcOrd="0" destOrd="0" presId="urn:microsoft.com/office/officeart/2008/layout/AlternatingPictureBlocks"/>
    <dgm:cxn modelId="{4F9584E9-7C2E-4727-93C9-33FB1CE73759}" srcId="{15B93359-712F-4200-860F-ABBB935B8F89}" destId="{BF0CB84A-B444-48C8-82CD-6DDD78F98089}" srcOrd="0" destOrd="0" parTransId="{62EC448C-D41D-49D5-A86D-E0966CC788EF}" sibTransId="{76DED87F-89D2-467A-A9A3-A7FD88FA64A5}"/>
    <dgm:cxn modelId="{ACF8BC7E-5BEB-48E6-AD1C-5B734CBF512F}" type="presOf" srcId="{15B93359-712F-4200-860F-ABBB935B8F89}" destId="{94AD5DD1-07A2-49BD-B5BC-2E4685EF9718}" srcOrd="0" destOrd="0" presId="urn:microsoft.com/office/officeart/2008/layout/AlternatingPictureBlocks"/>
    <dgm:cxn modelId="{13902D6B-A117-4E14-992A-A173ECA07276}" type="presParOf" srcId="{94AD5DD1-07A2-49BD-B5BC-2E4685EF9718}" destId="{EDDDDC47-7727-40D1-863A-EA882CE3076B}" srcOrd="0" destOrd="0" presId="urn:microsoft.com/office/officeart/2008/layout/AlternatingPictureBlocks"/>
    <dgm:cxn modelId="{2D3D2FBE-E3A9-493C-8BB9-11F9F3DE5C5D}" type="presParOf" srcId="{EDDDDC47-7727-40D1-863A-EA882CE3076B}" destId="{CC866248-DB14-487D-9D00-81AD5EC1727F}" srcOrd="0" destOrd="0" presId="urn:microsoft.com/office/officeart/2008/layout/AlternatingPictureBlocks"/>
    <dgm:cxn modelId="{ADC42F0C-E77D-4F1C-9BF9-3EFCB319F91C}" type="presParOf" srcId="{EDDDDC47-7727-40D1-863A-EA882CE3076B}" destId="{E3C9A890-58F6-4592-954D-86E54C95CD4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BDF2B-B57A-4B63-AAD9-E86A95F5F4F2}">
      <dsp:nvSpPr>
        <dsp:cNvPr id="0" name=""/>
        <dsp:cNvSpPr/>
      </dsp:nvSpPr>
      <dsp:spPr>
        <a:xfrm>
          <a:off x="3521893" y="346639"/>
          <a:ext cx="7150511" cy="3234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DOKÜMAN YÖNETİM SİSTEMİ</a:t>
          </a:r>
          <a:endParaRPr lang="tr-TR" sz="6500" b="1" kern="1200" dirty="0"/>
        </a:p>
      </dsp:txBody>
      <dsp:txXfrm>
        <a:off x="3521893" y="346639"/>
        <a:ext cx="7150511" cy="3234062"/>
      </dsp:txXfrm>
    </dsp:sp>
    <dsp:sp modelId="{A4306C51-4328-45A5-B09A-6402E412F555}">
      <dsp:nvSpPr>
        <dsp:cNvPr id="0" name=""/>
        <dsp:cNvSpPr/>
      </dsp:nvSpPr>
      <dsp:spPr>
        <a:xfrm>
          <a:off x="0" y="346639"/>
          <a:ext cx="3201721" cy="3234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6248-DB14-487D-9D00-81AD5EC1727F}">
      <dsp:nvSpPr>
        <dsp:cNvPr id="0" name=""/>
        <dsp:cNvSpPr/>
      </dsp:nvSpPr>
      <dsp:spPr>
        <a:xfrm>
          <a:off x="3365932" y="258998"/>
          <a:ext cx="6833861" cy="3090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DYS Yazışma Aşamaları</a:t>
          </a:r>
          <a:endParaRPr lang="tr-TR" sz="6500" kern="1200"/>
        </a:p>
      </dsp:txBody>
      <dsp:txXfrm>
        <a:off x="3365932" y="258998"/>
        <a:ext cx="6833861" cy="3090846"/>
      </dsp:txXfrm>
    </dsp:sp>
    <dsp:sp modelId="{E3C9A890-58F6-4592-954D-86E54C95CD4B}">
      <dsp:nvSpPr>
        <dsp:cNvPr id="0" name=""/>
        <dsp:cNvSpPr/>
      </dsp:nvSpPr>
      <dsp:spPr>
        <a:xfrm>
          <a:off x="0" y="258998"/>
          <a:ext cx="3059938" cy="3090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019F-0232-4CD2-99BD-99AB3844F75E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D3449-F0F3-4C5F-AE76-DDABDF5924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73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3449-F0F3-4C5F-AE76-DDABDF59248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44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3449-F0F3-4C5F-AE76-DDABDF59248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94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0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74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87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2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57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51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8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32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1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42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0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60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4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7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1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8FD7-BB31-4843-A0C0-1CA7EA0E6B3F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D1D007-12BE-46FB-89A9-E5EBE10B82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2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51645837"/>
              </p:ext>
            </p:extLst>
          </p:nvPr>
        </p:nvGraphicFramePr>
        <p:xfrm>
          <a:off x="832207" y="624110"/>
          <a:ext cx="10672405" cy="39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23257"/>
          </a:xfrm>
        </p:spPr>
        <p:txBody>
          <a:bodyPr anchor="ctr">
            <a:normAutofit/>
          </a:bodyPr>
          <a:lstStyle/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1180160"/>
            <a:ext cx="9857014" cy="52052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02427" y="1992086"/>
            <a:ext cx="1230085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614060" y="1069323"/>
            <a:ext cx="277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 3. Kelime İşlemciyi Aç seçilir.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şağı Ok Belirtme Çizgisi 11"/>
          <p:cNvSpPr/>
          <p:nvPr/>
        </p:nvSpPr>
        <p:spPr>
          <a:xfrm>
            <a:off x="3581401" y="990600"/>
            <a:ext cx="2852054" cy="1088571"/>
          </a:xfrm>
          <a:prstGeom prst="downArrowCallout">
            <a:avLst>
              <a:gd name="adj1" fmla="val 13000"/>
              <a:gd name="adj2" fmla="val 9000"/>
              <a:gd name="adj3" fmla="val 25000"/>
              <a:gd name="adj4" fmla="val 6497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1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21" y="936172"/>
            <a:ext cx="9333277" cy="489721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smtClean="0"/>
              <a:t>      DYS Yazışma Aşamaları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11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46" y="1404256"/>
            <a:ext cx="10179108" cy="13831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6446" y="1589316"/>
            <a:ext cx="1230085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46" y="3034857"/>
            <a:ext cx="10179108" cy="13911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06117" y="3070699"/>
            <a:ext cx="1230085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45" y="4686783"/>
            <a:ext cx="10179109" cy="12927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02353" y="4620385"/>
            <a:ext cx="1230085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36" y="1251942"/>
            <a:ext cx="10512953" cy="11008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1425" y="1219450"/>
            <a:ext cx="657546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625691"/>
            <a:ext cx="10508377" cy="11346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03160" y="2615417"/>
            <a:ext cx="657546" cy="3265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36" y="4014950"/>
            <a:ext cx="10512953" cy="11795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10693" y="3973854"/>
            <a:ext cx="864741" cy="3301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36" y="5449058"/>
            <a:ext cx="7368658" cy="13335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606264" y="5422519"/>
            <a:ext cx="864741" cy="3301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3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900" t="889" r="794"/>
          <a:stretch/>
        </p:blipFill>
        <p:spPr>
          <a:xfrm>
            <a:off x="6374224" y="1787703"/>
            <a:ext cx="4866132" cy="3698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541" t="740" r="1142" b="8239"/>
          <a:stretch/>
        </p:blipFill>
        <p:spPr>
          <a:xfrm>
            <a:off x="815804" y="1787703"/>
            <a:ext cx="5122658" cy="3698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2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2"/>
          <a:srcRect l="483" r="778"/>
          <a:stretch/>
        </p:blipFill>
        <p:spPr>
          <a:xfrm>
            <a:off x="2157573" y="994503"/>
            <a:ext cx="7818634" cy="5629275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cxnSp>
        <p:nvCxnSpPr>
          <p:cNvPr id="3" name="Düz Ok Bağlayıcısı 2"/>
          <p:cNvCxnSpPr/>
          <p:nvPr/>
        </p:nvCxnSpPr>
        <p:spPr>
          <a:xfrm>
            <a:off x="5084000" y="3365633"/>
            <a:ext cx="10274" cy="4324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5102947" y="3425411"/>
            <a:ext cx="147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2 satır boşluk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7174840" y="1920711"/>
            <a:ext cx="636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7123021" y="1783974"/>
            <a:ext cx="184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Başlık </a:t>
            </a:r>
          </a:p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(Hazır halde bulunur)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063487" y="3757056"/>
            <a:ext cx="87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Muhatap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6841735" y="3900832"/>
            <a:ext cx="292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22"/>
          <p:cNvSpPr/>
          <p:nvPr/>
        </p:nvSpPr>
        <p:spPr>
          <a:xfrm>
            <a:off x="2958957" y="4441536"/>
            <a:ext cx="6154221" cy="607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9123450" y="5707372"/>
            <a:ext cx="292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9262960" y="5579146"/>
            <a:ext cx="70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 İmza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113221" y="4038552"/>
            <a:ext cx="147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2 satır boşluk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Düz Ok Bağlayıcısı 26"/>
          <p:cNvCxnSpPr/>
          <p:nvPr/>
        </p:nvCxnSpPr>
        <p:spPr>
          <a:xfrm>
            <a:off x="5094274" y="3988237"/>
            <a:ext cx="0" cy="4212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 28"/>
          <p:cNvSpPr/>
          <p:nvPr/>
        </p:nvSpPr>
        <p:spPr>
          <a:xfrm>
            <a:off x="5150955" y="3794876"/>
            <a:ext cx="1701054" cy="210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4849402" y="1527639"/>
            <a:ext cx="2315164" cy="825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dirty="0"/>
          </a:p>
        </p:txBody>
      </p:sp>
      <p:sp>
        <p:nvSpPr>
          <p:cNvPr id="32" name="Dikdörtgen 31"/>
          <p:cNvSpPr/>
          <p:nvPr/>
        </p:nvSpPr>
        <p:spPr>
          <a:xfrm>
            <a:off x="3431808" y="3165214"/>
            <a:ext cx="1643519" cy="219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7354117" y="5466797"/>
            <a:ext cx="1779606" cy="441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Metin kutusu 37"/>
          <p:cNvSpPr txBox="1"/>
          <p:nvPr/>
        </p:nvSpPr>
        <p:spPr>
          <a:xfrm>
            <a:off x="7354117" y="5109293"/>
            <a:ext cx="147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2-4 satır boşluk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7332331" y="5055036"/>
            <a:ext cx="0" cy="4212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9261250" y="4601390"/>
            <a:ext cx="70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 Metin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9111466" y="4739891"/>
            <a:ext cx="292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3431807" y="2984242"/>
            <a:ext cx="1643519" cy="144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dirty="0"/>
          </a:p>
        </p:txBody>
      </p:sp>
      <p:sp>
        <p:nvSpPr>
          <p:cNvPr id="33" name="Dikdörtgen 32"/>
          <p:cNvSpPr/>
          <p:nvPr/>
        </p:nvSpPr>
        <p:spPr>
          <a:xfrm>
            <a:off x="7067145" y="2982818"/>
            <a:ext cx="1643519" cy="143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dirty="0"/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5062598" y="3036092"/>
            <a:ext cx="292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 flipV="1">
            <a:off x="6736540" y="3042471"/>
            <a:ext cx="325234" cy="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/>
          <p:cNvSpPr txBox="1"/>
          <p:nvPr/>
        </p:nvSpPr>
        <p:spPr>
          <a:xfrm>
            <a:off x="5117846" y="2819949"/>
            <a:ext cx="184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Sayı – Tarih Kısmı</a:t>
            </a:r>
          </a:p>
          <a:p>
            <a:pPr algn="ctr"/>
            <a:r>
              <a:rPr lang="tr-TR" sz="1200" b="1" dirty="0" smtClean="0">
                <a:solidFill>
                  <a:schemeClr val="accent1">
                    <a:lumMod val="75000"/>
                  </a:schemeClr>
                </a:solidFill>
              </a:rPr>
              <a:t>( Dokunulmaz)</a:t>
            </a:r>
            <a:endParaRPr lang="tr-T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594"/>
          <a:stretch/>
        </p:blipFill>
        <p:spPr>
          <a:xfrm>
            <a:off x="2430186" y="863029"/>
            <a:ext cx="7331628" cy="53142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09643" y="832207"/>
            <a:ext cx="1821951" cy="7522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1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162050"/>
            <a:ext cx="7943850" cy="453390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79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162050"/>
            <a:ext cx="7896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180351"/>
            <a:ext cx="7905750" cy="44767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888373" y="1542068"/>
            <a:ext cx="2160502" cy="841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0048875" y="1910994"/>
            <a:ext cx="564329" cy="10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0602930" y="1592496"/>
            <a:ext cx="117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İmzalı Evrak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24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DOKÜMAN YÖNETİM SİSTEMİ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Doküman yönetim </a:t>
            </a:r>
            <a:r>
              <a:rPr lang="tr-TR" dirty="0" smtClean="0"/>
              <a:t>sistemi, </a:t>
            </a:r>
            <a:r>
              <a:rPr lang="tr-TR" dirty="0"/>
              <a:t>evrakların elektronik ortamda hazırlandığı sistemdir.</a:t>
            </a:r>
          </a:p>
          <a:p>
            <a:endParaRPr lang="tr-TR" b="1" dirty="0" smtClean="0"/>
          </a:p>
          <a:p>
            <a:r>
              <a:rPr lang="tr-TR" b="1" dirty="0" smtClean="0"/>
              <a:t>dys.meb.gov.tr</a:t>
            </a:r>
            <a:r>
              <a:rPr lang="tr-TR" dirty="0" smtClean="0"/>
              <a:t> internet adresi üzerinden ulaşılır.</a:t>
            </a:r>
          </a:p>
          <a:p>
            <a:endParaRPr lang="tr-TR" dirty="0" smtClean="0"/>
          </a:p>
          <a:p>
            <a:r>
              <a:rPr lang="tr-TR" b="1" u="sng" dirty="0" smtClean="0"/>
              <a:t>Internet Explorer</a:t>
            </a:r>
            <a:r>
              <a:rPr lang="tr-TR" b="1" dirty="0" smtClean="0"/>
              <a:t> </a:t>
            </a:r>
            <a:r>
              <a:rPr lang="tr-TR" dirty="0" smtClean="0"/>
              <a:t>ve</a:t>
            </a:r>
            <a:r>
              <a:rPr lang="tr-TR" b="1" dirty="0" smtClean="0"/>
              <a:t> </a:t>
            </a:r>
            <a:r>
              <a:rPr lang="tr-TR" b="1" u="sng" dirty="0" err="1" smtClean="0"/>
              <a:t>Mozilla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Firefox</a:t>
            </a:r>
            <a:r>
              <a:rPr lang="tr-TR" b="1" dirty="0" smtClean="0"/>
              <a:t> tarayıcılarında çalışır. </a:t>
            </a:r>
            <a:r>
              <a:rPr lang="tr-TR" dirty="0" smtClean="0"/>
              <a:t>Google </a:t>
            </a:r>
            <a:r>
              <a:rPr lang="tr-TR" dirty="0" err="1" smtClean="0"/>
              <a:t>Chrome</a:t>
            </a:r>
            <a:r>
              <a:rPr lang="tr-TR" dirty="0" smtClean="0"/>
              <a:t> çalıştırmamaktadır.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07" y="1294544"/>
            <a:ext cx="10000024" cy="501813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219272" y="1818526"/>
            <a:ext cx="739740" cy="328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599416" y="2147299"/>
            <a:ext cx="10274" cy="17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06254" y="2274748"/>
            <a:ext cx="9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252" t="1211" r="1588"/>
          <a:stretch/>
        </p:blipFill>
        <p:spPr>
          <a:xfrm>
            <a:off x="2157572" y="1017142"/>
            <a:ext cx="4941870" cy="4883595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6462453" y="1438382"/>
            <a:ext cx="1150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530959" y="1253445"/>
            <a:ext cx="442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1. </a:t>
            </a:r>
            <a:r>
              <a:rPr lang="tr-TR" sz="1400" dirty="0" err="1" smtClean="0"/>
              <a:t>Desimal</a:t>
            </a:r>
            <a:r>
              <a:rPr lang="tr-TR" sz="1400" dirty="0" smtClean="0"/>
              <a:t> dosya numarası ile arama yapılır.</a:t>
            </a:r>
            <a:endParaRPr lang="tr-TR" sz="1400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6481291" y="1703796"/>
            <a:ext cx="1150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560071" y="1570229"/>
            <a:ext cx="442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2</a:t>
            </a:r>
            <a:r>
              <a:rPr lang="tr-TR" sz="1400" dirty="0" smtClean="0"/>
              <a:t>. </a:t>
            </a:r>
            <a:r>
              <a:rPr lang="tr-TR" sz="1400" dirty="0" err="1" smtClean="0"/>
              <a:t>Evrağın</a:t>
            </a:r>
            <a:r>
              <a:rPr lang="tr-TR" sz="1400" dirty="0" smtClean="0"/>
              <a:t> konusu ile ilgili arama yapılır.</a:t>
            </a:r>
            <a:endParaRPr lang="tr-TR" sz="1400" dirty="0"/>
          </a:p>
        </p:txBody>
      </p:sp>
      <p:sp>
        <p:nvSpPr>
          <p:cNvPr id="11" name="Dikdörtgen 10"/>
          <p:cNvSpPr/>
          <p:nvPr/>
        </p:nvSpPr>
        <p:spPr>
          <a:xfrm>
            <a:off x="6030939" y="2332234"/>
            <a:ext cx="924666" cy="328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9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6" y="1797977"/>
            <a:ext cx="4645934" cy="45565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4046" y="1397285"/>
            <a:ext cx="464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1. Yöntem (</a:t>
            </a:r>
            <a:r>
              <a:rPr lang="tr-TR" sz="1600" dirty="0" err="1"/>
              <a:t>D</a:t>
            </a:r>
            <a:r>
              <a:rPr lang="tr-TR" sz="1600" dirty="0" err="1" smtClean="0"/>
              <a:t>esimal</a:t>
            </a:r>
            <a:r>
              <a:rPr lang="tr-TR" sz="1600" dirty="0" smtClean="0"/>
              <a:t> İle sorgulama)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78" y="1797977"/>
            <a:ext cx="4578850" cy="455248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061324" y="1395575"/>
            <a:ext cx="458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2</a:t>
            </a:r>
            <a:r>
              <a:rPr lang="tr-TR" sz="1600" dirty="0" smtClean="0"/>
              <a:t>. Yöntem (Evrakın konusu İle sorgulama)</a:t>
            </a:r>
            <a:endParaRPr lang="tr-TR" sz="1600" dirty="0"/>
          </a:p>
        </p:txBody>
      </p:sp>
      <p:sp>
        <p:nvSpPr>
          <p:cNvPr id="7" name="Dikdörtgen 6"/>
          <p:cNvSpPr/>
          <p:nvPr/>
        </p:nvSpPr>
        <p:spPr>
          <a:xfrm>
            <a:off x="8928251" y="6000109"/>
            <a:ext cx="811650" cy="23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789445" y="6090865"/>
            <a:ext cx="811650" cy="23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1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80" y="1408385"/>
            <a:ext cx="10015534" cy="46739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369986" y="2188397"/>
            <a:ext cx="811650" cy="23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80" y="1408385"/>
            <a:ext cx="10015534" cy="46739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198679" y="3745343"/>
            <a:ext cx="811650" cy="23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137035" y="4274310"/>
            <a:ext cx="9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89103" y="3981648"/>
            <a:ext cx="0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84" y="1819275"/>
            <a:ext cx="3619500" cy="3219450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4561086" y="2784297"/>
            <a:ext cx="1110249" cy="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619967" y="2599360"/>
            <a:ext cx="35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Evrakın konusu yazılır.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4561086" y="3428250"/>
            <a:ext cx="1110249" cy="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5671335" y="3243584"/>
            <a:ext cx="35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Evrakın açıklaması yazılır.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5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80" y="1408385"/>
            <a:ext cx="10015534" cy="46739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417951" y="3940284"/>
            <a:ext cx="1900709" cy="18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7911129" y="4428422"/>
            <a:ext cx="9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8394014" y="4125484"/>
            <a:ext cx="0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l="546" t="11442" r="47612" b="5622"/>
          <a:stretch/>
        </p:blipFill>
        <p:spPr bwMode="auto">
          <a:xfrm>
            <a:off x="1470384" y="1479479"/>
            <a:ext cx="9420221" cy="4541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986437" y="2419709"/>
            <a:ext cx="729456" cy="179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7715893" y="2494534"/>
            <a:ext cx="380143" cy="2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8044072" y="2324869"/>
            <a:ext cx="277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 gönderilecek birim seçilir.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8" y="1912917"/>
            <a:ext cx="5474843" cy="44341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82" y="2729819"/>
            <a:ext cx="1457015" cy="21886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71253" y="2435995"/>
            <a:ext cx="2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59271" y="2660314"/>
            <a:ext cx="2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76798" y="2928136"/>
            <a:ext cx="1397277" cy="23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5075436" y="3169367"/>
            <a:ext cx="28" cy="694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4587413" y="3760670"/>
            <a:ext cx="9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655" y="1887960"/>
            <a:ext cx="5507440" cy="4459127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805569" y="1556642"/>
            <a:ext cx="2722659" cy="38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1. Aşama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689046" y="1556642"/>
            <a:ext cx="2722659" cy="38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. Aşama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687083" y="3256908"/>
            <a:ext cx="1737726" cy="16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6452171" y="4739492"/>
            <a:ext cx="791110" cy="222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10827249" y="5734374"/>
            <a:ext cx="833919" cy="265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6410649" y="3144449"/>
            <a:ext cx="2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215866" y="4681678"/>
            <a:ext cx="2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522778" y="5697964"/>
            <a:ext cx="23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821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500187"/>
            <a:ext cx="4762500" cy="38576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349430" y="4996341"/>
            <a:ext cx="1047964" cy="305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5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0156" y="531643"/>
            <a:ext cx="8911687" cy="1280890"/>
          </a:xfrm>
        </p:spPr>
        <p:txBody>
          <a:bodyPr anchor="ctr"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DOKÜMAN YÖNETİM SİSTEMİ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85" y="1750889"/>
            <a:ext cx="8481830" cy="446412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847424" y="2188063"/>
            <a:ext cx="957528" cy="3496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8328280" y="2537716"/>
            <a:ext cx="0" cy="36150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7847424" y="2847113"/>
            <a:ext cx="99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0" y="1366345"/>
            <a:ext cx="10355619" cy="50015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048035" y="3177816"/>
            <a:ext cx="6130248" cy="2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8113159" y="3458458"/>
            <a:ext cx="0" cy="347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714143" y="3682437"/>
            <a:ext cx="479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Evrakı göndereceğimiz birimler geldi.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0" y="1366345"/>
            <a:ext cx="10355619" cy="500151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188452" y="5496674"/>
            <a:ext cx="1880170" cy="174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6143944" y="5650785"/>
            <a:ext cx="0" cy="347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3729521" y="5982641"/>
            <a:ext cx="479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</a:rPr>
              <a:t>Hazırladığımız evrakı imzalayacak kişiler seçilir</a:t>
            </a: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603414" y="1306015"/>
            <a:ext cx="513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Örnek 1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96" y="1675347"/>
            <a:ext cx="5574115" cy="46558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33" y="1675347"/>
            <a:ext cx="5220995" cy="476133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379391" y="1306015"/>
            <a:ext cx="513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Örnek 2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18" y="1220570"/>
            <a:ext cx="10058165" cy="4585809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140428" y="5527496"/>
            <a:ext cx="944619" cy="195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601054" y="5723412"/>
            <a:ext cx="0" cy="347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1993" y="5987356"/>
            <a:ext cx="217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/>
          <p:nvPr/>
        </p:nvPicPr>
        <p:blipFill rotWithShape="1">
          <a:blip r:embed="rId2"/>
          <a:srcRect t="5056"/>
          <a:stretch/>
        </p:blipFill>
        <p:spPr>
          <a:xfrm>
            <a:off x="1790859" y="2422794"/>
            <a:ext cx="3781425" cy="1600681"/>
          </a:xfrm>
          <a:prstGeom prst="rect">
            <a:avLst/>
          </a:prstGeom>
        </p:spPr>
      </p:pic>
      <p:pic>
        <p:nvPicPr>
          <p:cNvPr id="4" name="Resim 3"/>
          <p:cNvPicPr/>
          <p:nvPr/>
        </p:nvPicPr>
        <p:blipFill rotWithShape="1">
          <a:blip r:embed="rId3"/>
          <a:srcRect l="6678" t="6358" r="4675" b="6775"/>
          <a:stretch/>
        </p:blipFill>
        <p:spPr>
          <a:xfrm>
            <a:off x="6373667" y="2310741"/>
            <a:ext cx="3791165" cy="17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pic>
        <p:nvPicPr>
          <p:cNvPr id="3" name="Resim 2"/>
          <p:cNvPicPr/>
          <p:nvPr/>
        </p:nvPicPr>
        <p:blipFill rotWithShape="1">
          <a:blip r:embed="rId2"/>
          <a:srcRect l="1" r="21"/>
          <a:stretch/>
        </p:blipFill>
        <p:spPr>
          <a:xfrm>
            <a:off x="1751607" y="742167"/>
            <a:ext cx="8871872" cy="448738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472662" y="4839128"/>
            <a:ext cx="944619" cy="195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944971" y="5045324"/>
            <a:ext cx="0" cy="347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2855910" y="5270463"/>
            <a:ext cx="217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64" y="5455129"/>
            <a:ext cx="2870671" cy="1331013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7313182" y="5971717"/>
            <a:ext cx="721209" cy="14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7826890" y="5639795"/>
            <a:ext cx="217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Böylece evrak üste onaya sunuldu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226082" y="4752420"/>
            <a:ext cx="24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23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65662596"/>
              </p:ext>
            </p:extLst>
          </p:nvPr>
        </p:nvGraphicFramePr>
        <p:xfrm>
          <a:off x="1304819" y="624109"/>
          <a:ext cx="10199794" cy="360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4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 Onaylama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-82" t="-816" r="20406" b="816"/>
          <a:stretch/>
        </p:blipFill>
        <p:spPr>
          <a:xfrm>
            <a:off x="1059887" y="1467086"/>
            <a:ext cx="10072226" cy="402958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315092" y="2219218"/>
            <a:ext cx="2219217" cy="43151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260315" y="2650733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670208" y="3146600"/>
            <a:ext cx="11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Rolümüz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789514" y="2371061"/>
            <a:ext cx="7342599" cy="41467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7457762" y="2785731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5333419" y="3304057"/>
            <a:ext cx="42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Onaylayacağımız evraka çift 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 Onaylama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1832" r="10962"/>
          <a:stretch/>
        </p:blipFill>
        <p:spPr>
          <a:xfrm>
            <a:off x="1698554" y="754913"/>
            <a:ext cx="9321828" cy="501856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462873" y="5369440"/>
            <a:ext cx="1098492" cy="28707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45028" y="6121614"/>
            <a:ext cx="292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Onayla butonuna 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4009068" y="5677785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 Onaylama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72" y="1233377"/>
            <a:ext cx="9595257" cy="4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7739"/>
          <a:stretch/>
        </p:blipFill>
        <p:spPr>
          <a:xfrm>
            <a:off x="3814762" y="957262"/>
            <a:ext cx="4209355" cy="49434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898741" y="4386733"/>
            <a:ext cx="2108234" cy="627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6185044" y="2818156"/>
            <a:ext cx="32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Resimdeki rakamlar girilir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185044" y="3338945"/>
            <a:ext cx="32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T.C. Kimlik No girilir.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185044" y="3859735"/>
            <a:ext cx="32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MEBBİS şifresi girilir.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5954949" y="5013789"/>
            <a:ext cx="0" cy="36150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4456982" y="5322913"/>
            <a:ext cx="29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 Onaylama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4" y="1222745"/>
            <a:ext cx="9848851" cy="53227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845106" y="6177515"/>
            <a:ext cx="1098492" cy="28707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9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09256967"/>
              </p:ext>
            </p:extLst>
          </p:nvPr>
        </p:nvGraphicFramePr>
        <p:xfrm>
          <a:off x="1304819" y="624109"/>
          <a:ext cx="10199794" cy="360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2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Yazıyı İlgili Kuruma Yönlendirme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94" y="1419225"/>
            <a:ext cx="9368212" cy="32484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17110" y="1730120"/>
            <a:ext cx="2219217" cy="43151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626718" y="2161635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2068509" y="2628606"/>
            <a:ext cx="111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Rolümüz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009683" y="1919082"/>
            <a:ext cx="6770423" cy="377551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7394894" y="2296633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4752703" y="2740462"/>
            <a:ext cx="528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Onaya sunduğumuz ve onaylanan evrakımız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(Tıklıyoruz)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366" t="9347" r="1672"/>
          <a:stretch/>
        </p:blipFill>
        <p:spPr>
          <a:xfrm>
            <a:off x="1744894" y="786955"/>
            <a:ext cx="8702211" cy="492282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50732" y="5455581"/>
            <a:ext cx="955497" cy="20698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125429" y="5683116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483238" y="6051862"/>
            <a:ext cx="51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Tıklıyoruz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4" y="2176759"/>
            <a:ext cx="3829050" cy="174307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73539" y="5370024"/>
            <a:ext cx="377193" cy="37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267572" y="3569673"/>
            <a:ext cx="3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599415" y="3610769"/>
            <a:ext cx="955497" cy="28815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6074112" y="3898928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500612" y="4282161"/>
            <a:ext cx="51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Tıklıyoruz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Yazıyı İlgili Kuruma Yönlendirme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41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16" y="1023257"/>
            <a:ext cx="7412768" cy="414743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236467" y="4907816"/>
            <a:ext cx="565917" cy="22572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9555062" y="5133536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045000" y="5577365"/>
            <a:ext cx="51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Tıklıyoruz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294562" y="5946697"/>
            <a:ext cx="76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***Evrak kurumumuzdan çıktı ve muhatap kurum ekranına düştü.**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Yazıyı İlgili Kuruma Yönlendirme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764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68210623"/>
              </p:ext>
            </p:extLst>
          </p:nvPr>
        </p:nvGraphicFramePr>
        <p:xfrm>
          <a:off x="1304819" y="624109"/>
          <a:ext cx="10199794" cy="360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5" y="1481959"/>
            <a:ext cx="10712971" cy="494966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45224" y="1952090"/>
            <a:ext cx="1602770" cy="26358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704347" y="2215675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419122" y="2699098"/>
            <a:ext cx="257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Rolümüz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2547994" y="2215675"/>
            <a:ext cx="1797975" cy="13905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366518" y="3006249"/>
            <a:ext cx="687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Yetkili Personel Gelen Evrak Rolü Kuruma gönderilen evrakların dağıtımını yapar.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Bu rol Okul Müdürü tarafından gerçekleştirilir.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155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6" y="1481959"/>
            <a:ext cx="10712971" cy="494966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29711" y="2083882"/>
            <a:ext cx="8436946" cy="34081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245133" y="2424701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221572" y="2868530"/>
            <a:ext cx="404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Gelen evrak çift tıklanarak açılır.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86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855" y="1387011"/>
            <a:ext cx="8586290" cy="4524839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1859628" y="3863083"/>
            <a:ext cx="3051424" cy="12329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371776" y="5098689"/>
            <a:ext cx="13564" cy="86603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690669" y="5906272"/>
            <a:ext cx="59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Evrakı yönlendirebileceğimiz personeller listelenir.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870" y="971887"/>
            <a:ext cx="10388260" cy="4888593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4171358" y="5848313"/>
            <a:ext cx="4211" cy="2545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173555" y="6048329"/>
            <a:ext cx="593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Evrakı yönlendirebileceğimiz personeller seçilerek Per. Havale 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779137" y="5613269"/>
            <a:ext cx="792864" cy="22666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274049" y="3667874"/>
            <a:ext cx="164387" cy="1643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4263774" y="4570978"/>
            <a:ext cx="164387" cy="1643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551434" y="4414459"/>
            <a:ext cx="164387" cy="1643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268911" y="4270114"/>
            <a:ext cx="164387" cy="16438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9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885825"/>
            <a:ext cx="10401300" cy="50863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058343" y="4099389"/>
            <a:ext cx="780838" cy="2671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7448762" y="4409335"/>
            <a:ext cx="14337" cy="3138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908289" y="4615348"/>
            <a:ext cx="110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16" y="1325366"/>
            <a:ext cx="9404968" cy="458648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280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555" y="960975"/>
            <a:ext cx="9858136" cy="4652294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>
            <a:off x="10613254" y="5591460"/>
            <a:ext cx="4211" cy="2545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9381505" y="5845998"/>
            <a:ext cx="24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Evrakı yönlendirdik. </a:t>
            </a:r>
          </a:p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İşlem Bitti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221033" y="5356416"/>
            <a:ext cx="792864" cy="22666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754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00832" y="1606046"/>
            <a:ext cx="91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Gereği diyerek evrakta işlem yapmasını istediğimiz personelin yapacağı işlemler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47" y="2037022"/>
            <a:ext cx="10159306" cy="3137338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3205537" y="2597586"/>
            <a:ext cx="7970116" cy="33532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245133" y="2938405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5221572" y="3382234"/>
            <a:ext cx="404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Ç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ift tıklanarak açılır.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00832" y="1133439"/>
            <a:ext cx="91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Gereği diyerek evrakta işlem yapmasını istediğimiz personelin yapacağı işlemler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681" y="1513037"/>
            <a:ext cx="9414638" cy="459743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691883" y="5556544"/>
            <a:ext cx="2085654" cy="24835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6700602" y="5804900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677041" y="6248729"/>
            <a:ext cx="43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Evrakın gereğine göre seçim yapılır.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00832" y="1133439"/>
            <a:ext cx="91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Gereği diyerek evrakta işlem yapmasını istediğimiz personelin yapacağı işlemler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681" y="1513037"/>
            <a:ext cx="9414638" cy="459743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691883" y="5556544"/>
            <a:ext cx="2085654" cy="24835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6700602" y="5804900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348969" y="6240496"/>
            <a:ext cx="470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1 - Evrakın gereğine göre seçim yapılır.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219218" y="4198646"/>
            <a:ext cx="1376737" cy="18841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3600139" y="4292855"/>
            <a:ext cx="681286" cy="32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4284326" y="4108189"/>
            <a:ext cx="3851799" cy="37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2 – Evrakın kayıt ekranına geçilir.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700" y="1058639"/>
            <a:ext cx="10744601" cy="5192659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>
            <a:off x="4594401" y="4633648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957663" y="4799229"/>
            <a:ext cx="252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Desimal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seçilir, sorgulanır ve tamama 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8728253" y="4629648"/>
            <a:ext cx="647133" cy="1017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2233334" y="5229438"/>
            <a:ext cx="470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1 –Dosya Seç tıklanır.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11" y="1879808"/>
            <a:ext cx="3366209" cy="329013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065279" y="4438857"/>
            <a:ext cx="1061524" cy="17967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5344410" y="1900163"/>
            <a:ext cx="3366209" cy="326977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643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495" y="1335640"/>
            <a:ext cx="9815010" cy="457621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Kurum Gelen Evrak İşlemleri</a:t>
            </a:r>
            <a:endParaRPr lang="tr-TR" sz="2800" dirty="0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9371883" y="5793980"/>
            <a:ext cx="3051" cy="4438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7288215" y="6297304"/>
            <a:ext cx="470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Kaydet denir ve İşlem Sonlandırılır.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979613" y="5598771"/>
            <a:ext cx="760288" cy="1547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8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885825"/>
            <a:ext cx="10401300" cy="50863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058343" y="4099389"/>
            <a:ext cx="780838" cy="2671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7448762" y="4409335"/>
            <a:ext cx="14337" cy="3138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908289" y="4615348"/>
            <a:ext cx="110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Tıklanır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2975853"/>
              </p:ext>
            </p:extLst>
          </p:nvPr>
        </p:nvGraphicFramePr>
        <p:xfrm>
          <a:off x="1304819" y="624109"/>
          <a:ext cx="10199794" cy="360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2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-255" t="-252" r="68911" b="51072"/>
          <a:stretch/>
        </p:blipFill>
        <p:spPr>
          <a:xfrm>
            <a:off x="3657598" y="1338948"/>
            <a:ext cx="7239001" cy="4739615"/>
          </a:xfrm>
          <a:prstGeom prst="rect">
            <a:avLst/>
          </a:prstGeom>
        </p:spPr>
      </p:pic>
      <p:sp>
        <p:nvSpPr>
          <p:cNvPr id="21" name="Satır Belirtme Çizgisi 2 (Kenarlık ve Diğer Çubuk) 20"/>
          <p:cNvSpPr/>
          <p:nvPr/>
        </p:nvSpPr>
        <p:spPr>
          <a:xfrm>
            <a:off x="3788230" y="1687282"/>
            <a:ext cx="957941" cy="23948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44064"/>
              <a:gd name="adj5" fmla="val 412499"/>
              <a:gd name="adj6" fmla="val -128858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1632860" y="2754082"/>
            <a:ext cx="18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1. Giden Evrak İşlemleri seçilir.</a:t>
            </a:r>
            <a:endParaRPr lang="tr-TR" b="1" dirty="0"/>
          </a:p>
        </p:txBody>
      </p:sp>
      <p:sp>
        <p:nvSpPr>
          <p:cNvPr id="24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  <p:sp>
        <p:nvSpPr>
          <p:cNvPr id="26" name="Dikdörtgen 25"/>
          <p:cNvSpPr/>
          <p:nvPr/>
        </p:nvSpPr>
        <p:spPr>
          <a:xfrm>
            <a:off x="3902149" y="3400412"/>
            <a:ext cx="2339163" cy="5123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8" name="Düz Ok Bağlayıcısı 27"/>
          <p:cNvCxnSpPr/>
          <p:nvPr/>
        </p:nvCxnSpPr>
        <p:spPr>
          <a:xfrm>
            <a:off x="5061098" y="3944679"/>
            <a:ext cx="0" cy="36150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/>
        </p:nvSpPr>
        <p:spPr>
          <a:xfrm>
            <a:off x="4497572" y="4253021"/>
            <a:ext cx="1148316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Rolümüz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/>
          <p:cNvSpPr txBox="1"/>
          <p:nvPr/>
        </p:nvSpPr>
        <p:spPr>
          <a:xfrm>
            <a:off x="1774372" y="3254825"/>
            <a:ext cx="186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2. Giden Evrak Oluşturma ve Akış Başlatma seçilir.</a:t>
            </a:r>
            <a:endParaRPr lang="tr-TR" b="1" dirty="0"/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r="66104" b="37453"/>
          <a:stretch/>
        </p:blipFill>
        <p:spPr bwMode="auto">
          <a:xfrm>
            <a:off x="3668486" y="1447801"/>
            <a:ext cx="7674427" cy="4256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atır Belirtme Çizgisi 2 (Kenarlık ve Diğer Çubuk) 20"/>
          <p:cNvSpPr/>
          <p:nvPr/>
        </p:nvSpPr>
        <p:spPr>
          <a:xfrm>
            <a:off x="3810002" y="1828796"/>
            <a:ext cx="1763484" cy="21771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44064"/>
              <a:gd name="adj5" fmla="val 622496"/>
              <a:gd name="adj6" fmla="val -6157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0" y="0"/>
            <a:ext cx="12192000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      DYS Yazışma Aşamaları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758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</TotalTime>
  <Words>572</Words>
  <Application>Microsoft Office PowerPoint</Application>
  <PresentationFormat>Geniş ekran</PresentationFormat>
  <Paragraphs>139</Paragraphs>
  <Slides>56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1" baseType="lpstr">
      <vt:lpstr>Arial</vt:lpstr>
      <vt:lpstr>Calibri</vt:lpstr>
      <vt:lpstr>Century Gothic</vt:lpstr>
      <vt:lpstr>Wingdings 3</vt:lpstr>
      <vt:lpstr>Duman</vt:lpstr>
      <vt:lpstr>PowerPoint Sunusu</vt:lpstr>
      <vt:lpstr>DOKÜMAN YÖNETİM SİSTEMİ</vt:lpstr>
      <vt:lpstr>DOKÜMAN YÖNETİM SİSTEMİ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DYS Yazışma Aşamaları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 Yazışma Aşamaları</dc:title>
  <dc:creator>Win7</dc:creator>
  <cp:lastModifiedBy>Sinan Algac</cp:lastModifiedBy>
  <cp:revision>46</cp:revision>
  <dcterms:created xsi:type="dcterms:W3CDTF">2016-12-29T09:09:41Z</dcterms:created>
  <dcterms:modified xsi:type="dcterms:W3CDTF">2016-12-30T13:10:53Z</dcterms:modified>
</cp:coreProperties>
</file>